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handoutMasterIdLst>
    <p:handoutMasterId r:id="rId4"/>
  </p:handout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94"/>
  </p:normalViewPr>
  <p:slideViewPr>
    <p:cSldViewPr snapToGrid="0" snapToObjects="1">
      <p:cViewPr varScale="1">
        <p:scale>
          <a:sx n="104" d="100"/>
          <a:sy n="104" d="100"/>
        </p:scale>
        <p:origin x="232" y="5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710890C8-0C76-A547-8EF0-D57CA2FA38CF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3E04125-D517-7A4A-AEBC-1A11F7D93D7A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7E5FCA4-8A66-824D-8D68-21331211492B}" type="datetimeFigureOut">
              <a:rPr lang="en-US" smtClean="0"/>
              <a:t>1/24/24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0F94549-F73F-AB4A-BF76-D504277500D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3EC05EA-35FB-814D-A8D6-E5041271167E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FCDFD62-F410-4243-B74A-CE4B71D88D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174599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326803-BE33-124D-8B79-24A9936F694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D3F6C80-9942-EB46-8E11-570B77B4DC0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D22B32E-C256-B54B-9806-58A2A0D9E7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120608-BCC7-C043-8705-32EDCB05C4B6}" type="datetimeFigureOut">
              <a:rPr lang="en-US" smtClean="0"/>
              <a:t>1/24/24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8A0884A-0557-1E40-9F5B-D7A0AA49C8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FB5A9FB-C050-4C4E-B67C-D3C5348899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1BEDC8-679B-E24E-8B1D-8A48C6A4F7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56460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C9C705-676C-9E44-A1E7-8FD7DE4699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3666FB-BAD8-AF47-A0DB-BCF2BAD505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1427DAB-850B-1F4E-B3F1-9DC2595775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120608-BCC7-C043-8705-32EDCB05C4B6}" type="datetimeFigureOut">
              <a:rPr lang="en-US" smtClean="0"/>
              <a:t>1/24/24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3E2C15-B6F6-8D45-B2A1-E9787BF2D4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C25F227-B549-8A45-8742-23382DD3FE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1BEDC8-679B-E24E-8B1D-8A48C6A4F7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57891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ADA8E0-7959-D143-B1EF-3280FA4E22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CA387F9-B5DD-DE4A-AA03-E51C2A0C8B0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22E0F3E-6A0E-F34D-A5D8-7AE6EF1B7F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120608-BCC7-C043-8705-32EDCB05C4B6}" type="datetimeFigureOut">
              <a:rPr lang="en-US" smtClean="0"/>
              <a:t>1/24/24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14FEA0-C30C-E342-8940-2678C91707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5779A2-5E94-494E-ACB3-E67DFEA97E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1BEDC8-679B-E24E-8B1D-8A48C6A4F7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38220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1E1697-85DF-ED44-B0D1-D18B251E09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4DDFE7-8C60-544C-93B1-5699E158563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2B12023-F888-1D4E-9C1D-2307AAFABDF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A8E4DCB-8641-3542-9F07-2B42823A31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120608-BCC7-C043-8705-32EDCB05C4B6}" type="datetimeFigureOut">
              <a:rPr lang="en-US" smtClean="0"/>
              <a:t>1/24/24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03703A7-3363-574E-AAB7-0FCF2E6E67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2F126C8-D968-E448-8399-0F52083741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1BEDC8-679B-E24E-8B1D-8A48C6A4F7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64328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CD1182-FC30-AD43-8411-BA841E19DF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B844B77-2D5A-1940-B7ED-83D9612FD2D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0044D70-4BE2-0348-AB81-62B86664DD8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3C8A6E2-BDA6-AE4B-B1F1-8A121630D89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3F1C83C-B7F2-2245-A8EE-440FD2D30E7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89A6DD5-D804-8941-9046-0BBC9F0072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120608-BCC7-C043-8705-32EDCB05C4B6}" type="datetimeFigureOut">
              <a:rPr lang="en-US" smtClean="0"/>
              <a:t>1/24/24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27AED33-81C1-F145-B419-EE4B7F40FB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BC9E08F-BDDB-DD45-A4D8-6EE11DA90F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1BEDC8-679B-E24E-8B1D-8A48C6A4F7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31948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858996-BF4F-A84A-B60E-C7422820FE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0645D5B-A0D5-5D4E-8775-09DF603480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120608-BCC7-C043-8705-32EDCB05C4B6}" type="datetimeFigureOut">
              <a:rPr lang="en-US" smtClean="0"/>
              <a:t>1/24/24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F8D4B91-6550-8441-904F-51BDB9BA7D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750A44A-7051-2447-AB56-1D3876E3A4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1BEDC8-679B-E24E-8B1D-8A48C6A4F7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72741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D8A6580-5121-F941-87BE-E487EAE932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120608-BCC7-C043-8705-32EDCB05C4B6}" type="datetimeFigureOut">
              <a:rPr lang="en-US" smtClean="0"/>
              <a:t>1/24/24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88FDF65-BAF8-0E40-8DAB-FDBD7530E6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3D5529B-F4A7-DD4B-915E-B81550D9AA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1BEDC8-679B-E24E-8B1D-8A48C6A4F7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96308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69272B-C8FD-FA4B-94A9-57336D9FB2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A67889-E602-CC4C-B62C-0A6A545BB2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98DD7BC-9F22-C34B-8C04-E686B4EE54B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5F29534-EEF1-5749-BE5D-F60430DBCC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120608-BCC7-C043-8705-32EDCB05C4B6}" type="datetimeFigureOut">
              <a:rPr lang="en-US" smtClean="0"/>
              <a:t>1/24/24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27BB4B3-6D3D-304A-9D1C-BCDC030D96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32047C2-B6F1-3749-B1DB-1603C32BBD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1BEDC8-679B-E24E-8B1D-8A48C6A4F7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66529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EF5EC9-389C-8446-B2A2-C54801DDFC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8A0B90B-D52A-5F44-8134-B21B3D322DB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EE14FA9-C20C-3741-A236-25AF322E425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6E75613-E301-8547-9CAF-1096E33D65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120608-BCC7-C043-8705-32EDCB05C4B6}" type="datetimeFigureOut">
              <a:rPr lang="en-US" smtClean="0"/>
              <a:t>1/24/24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86847D0-C4B6-5F40-8627-4841998380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27452C2-8DB3-6148-937F-EA07E04C5C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1BEDC8-679B-E24E-8B1D-8A48C6A4F7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29609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EAD2C1-5AB7-AA45-B1A3-C09AF188E3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BB87CCA-C8EA-314F-AD31-A6720E4AD00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D488086-E178-244F-895F-B5CF631AE1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120608-BCC7-C043-8705-32EDCB05C4B6}" type="datetimeFigureOut">
              <a:rPr lang="en-US" smtClean="0"/>
              <a:t>1/24/24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8E0B430-D7F7-7844-ADF7-85DA364A36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7B8A2AD-D7A1-4743-9705-AD347A7611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1BEDC8-679B-E24E-8B1D-8A48C6A4F7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25750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E5BA86C-95FB-604E-85F6-1B1AC38CEFF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581B91E-8542-6145-873D-CD4E7777F5E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A6FF32D-142C-7F4F-80A2-847F7AB14A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120608-BCC7-C043-8705-32EDCB05C4B6}" type="datetimeFigureOut">
              <a:rPr lang="en-US" smtClean="0"/>
              <a:t>1/24/24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3990A0-3AE7-CA47-83C9-7D255D766A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4C012E2-3492-4D46-B2EF-438339A9B5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1BEDC8-679B-E24E-8B1D-8A48C6A4F7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92293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59CFB03-C99F-2447-971B-95BFAA505E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0FEA5CE-31A1-7F45-A53D-7BF4351718F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FA60C0-58DD-5142-B02F-EAA3013F2EC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120608-BCC7-C043-8705-32EDCB05C4B6}" type="datetimeFigureOut">
              <a:rPr lang="en-US" smtClean="0"/>
              <a:t>1/24/24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42FBCD-D411-1F42-9251-06CF10B65DA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91EAF5-E142-4F43-9E00-CA826E9EE0C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1BEDC8-679B-E24E-8B1D-8A48C6A4F7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08214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E109C05E-CE99-C53F-267D-F091E2C665B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1245" b="15349"/>
          <a:stretch/>
        </p:blipFill>
        <p:spPr>
          <a:xfrm>
            <a:off x="1638414" y="568412"/>
            <a:ext cx="8502215" cy="6289588"/>
          </a:xfrm>
          <a:prstGeom prst="rect">
            <a:avLst/>
          </a:prstGeom>
        </p:spPr>
      </p:pic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FA775F3C-2112-C14F-AE44-2DA11995E997}"/>
              </a:ext>
            </a:extLst>
          </p:cNvPr>
          <p:cNvCxnSpPr>
            <a:cxnSpLocks/>
          </p:cNvCxnSpPr>
          <p:nvPr/>
        </p:nvCxnSpPr>
        <p:spPr>
          <a:xfrm>
            <a:off x="1281462" y="3596516"/>
            <a:ext cx="314444" cy="0"/>
          </a:xfrm>
          <a:prstGeom prst="straightConnector1">
            <a:avLst/>
          </a:prstGeom>
          <a:ln w="31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21CD01E6-5095-7640-A31D-1B28C0516070}"/>
              </a:ext>
            </a:extLst>
          </p:cNvPr>
          <p:cNvSpPr txBox="1"/>
          <p:nvPr/>
        </p:nvSpPr>
        <p:spPr>
          <a:xfrm>
            <a:off x="793165" y="3437731"/>
            <a:ext cx="5453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latin typeface="Yu Mincho Demibold" panose="02020400000000000000" pitchFamily="18" charset="-128"/>
                <a:ea typeface="Yu Mincho Demibold" panose="02020400000000000000" pitchFamily="18" charset="-128"/>
              </a:rPr>
              <a:t>500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9FDBB992-8C5A-644E-A9DE-D57F3FA99CE4}"/>
              </a:ext>
            </a:extLst>
          </p:cNvPr>
          <p:cNvCxnSpPr>
            <a:cxnSpLocks/>
          </p:cNvCxnSpPr>
          <p:nvPr/>
        </p:nvCxnSpPr>
        <p:spPr>
          <a:xfrm>
            <a:off x="1262453" y="2474806"/>
            <a:ext cx="314444" cy="0"/>
          </a:xfrm>
          <a:prstGeom prst="straightConnector1">
            <a:avLst/>
          </a:prstGeom>
          <a:ln w="31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6D9F94F2-3D8E-DD4F-BDAC-3A55F6D0C8AC}"/>
              </a:ext>
            </a:extLst>
          </p:cNvPr>
          <p:cNvSpPr txBox="1"/>
          <p:nvPr/>
        </p:nvSpPr>
        <p:spPr>
          <a:xfrm>
            <a:off x="702716" y="2316021"/>
            <a:ext cx="6655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latin typeface="Yu Mincho Demibold" panose="02020400000000000000" pitchFamily="18" charset="-128"/>
                <a:ea typeface="Yu Mincho Demibold" panose="02020400000000000000" pitchFamily="18" charset="-128"/>
              </a:rPr>
              <a:t>1000</a:t>
            </a: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65C13845-A0D1-5C4F-B8C2-7957AE825843}"/>
              </a:ext>
            </a:extLst>
          </p:cNvPr>
          <p:cNvCxnSpPr>
            <a:cxnSpLocks/>
          </p:cNvCxnSpPr>
          <p:nvPr/>
        </p:nvCxnSpPr>
        <p:spPr>
          <a:xfrm>
            <a:off x="1248210" y="5906331"/>
            <a:ext cx="314444" cy="0"/>
          </a:xfrm>
          <a:prstGeom prst="straightConnector1">
            <a:avLst/>
          </a:prstGeom>
          <a:ln w="31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4AD757EE-4B37-BD49-8E5A-D64418A4ABC7}"/>
              </a:ext>
            </a:extLst>
          </p:cNvPr>
          <p:cNvSpPr txBox="1"/>
          <p:nvPr/>
        </p:nvSpPr>
        <p:spPr>
          <a:xfrm>
            <a:off x="759913" y="5747546"/>
            <a:ext cx="5453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latin typeface="Yu Mincho Demibold" panose="02020400000000000000" pitchFamily="18" charset="-128"/>
                <a:ea typeface="Yu Mincho Demibold" panose="02020400000000000000" pitchFamily="18" charset="-128"/>
              </a:rPr>
              <a:t>100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3FD6AAC-890A-C24A-8575-1BDE7929AFCF}"/>
              </a:ext>
            </a:extLst>
          </p:cNvPr>
          <p:cNvSpPr txBox="1"/>
          <p:nvPr/>
        </p:nvSpPr>
        <p:spPr>
          <a:xfrm>
            <a:off x="1179866" y="1647412"/>
            <a:ext cx="47961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err="1">
                <a:latin typeface="Yu Mincho Demibold" panose="02020400000000000000" pitchFamily="18" charset="-128"/>
                <a:ea typeface="Yu Mincho Demibold" panose="02020400000000000000" pitchFamily="18" charset="-128"/>
              </a:rPr>
              <a:t>bp</a:t>
            </a:r>
            <a:endParaRPr lang="en-US" sz="2000" b="1" dirty="0">
              <a:latin typeface="Yu Mincho Demibold" panose="02020400000000000000" pitchFamily="18" charset="-128"/>
              <a:ea typeface="Yu Mincho Demibold" panose="02020400000000000000" pitchFamily="18" charset="-128"/>
            </a:endParaRPr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87312A08-2046-C62D-E67C-A1A976F821FD}"/>
              </a:ext>
            </a:extLst>
          </p:cNvPr>
          <p:cNvCxnSpPr>
            <a:cxnSpLocks/>
          </p:cNvCxnSpPr>
          <p:nvPr/>
        </p:nvCxnSpPr>
        <p:spPr>
          <a:xfrm>
            <a:off x="1252326" y="5082540"/>
            <a:ext cx="314444" cy="0"/>
          </a:xfrm>
          <a:prstGeom prst="straightConnector1">
            <a:avLst/>
          </a:prstGeom>
          <a:ln w="31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6FE71C50-11B6-5781-925F-ED94DAB8BF76}"/>
              </a:ext>
            </a:extLst>
          </p:cNvPr>
          <p:cNvSpPr txBox="1"/>
          <p:nvPr/>
        </p:nvSpPr>
        <p:spPr>
          <a:xfrm>
            <a:off x="764029" y="4923755"/>
            <a:ext cx="5453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latin typeface="Yu Mincho Demibold" panose="02020400000000000000" pitchFamily="18" charset="-128"/>
                <a:ea typeface="Yu Mincho Demibold" panose="02020400000000000000" pitchFamily="18" charset="-128"/>
              </a:rPr>
              <a:t>200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9D5731C-BF57-AA4A-5AEB-7C54D76019E3}"/>
              </a:ext>
            </a:extLst>
          </p:cNvPr>
          <p:cNvSpPr txBox="1"/>
          <p:nvPr/>
        </p:nvSpPr>
        <p:spPr>
          <a:xfrm>
            <a:off x="1875963" y="217730"/>
            <a:ext cx="69762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latin typeface="Yu Mincho Demibold" panose="02020400000000000000" pitchFamily="18" charset="-128"/>
                <a:ea typeface="Yu Mincho Demibold" panose="02020400000000000000" pitchFamily="18" charset="-128"/>
              </a:rPr>
              <a:t>MW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1C06C283-5190-3910-4944-D54B2824007C}"/>
              </a:ext>
            </a:extLst>
          </p:cNvPr>
          <p:cNvSpPr txBox="1"/>
          <p:nvPr/>
        </p:nvSpPr>
        <p:spPr>
          <a:xfrm>
            <a:off x="2967481" y="209489"/>
            <a:ext cx="31931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latin typeface="Yu Mincho Demibold" panose="02020400000000000000" pitchFamily="18" charset="-128"/>
                <a:ea typeface="Yu Mincho Demibold" panose="02020400000000000000" pitchFamily="18" charset="-128"/>
              </a:rPr>
              <a:t>1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0EBEBA01-64DC-D83B-C82F-89827446B747}"/>
              </a:ext>
            </a:extLst>
          </p:cNvPr>
          <p:cNvSpPr txBox="1"/>
          <p:nvPr/>
        </p:nvSpPr>
        <p:spPr>
          <a:xfrm>
            <a:off x="3848932" y="225963"/>
            <a:ext cx="31931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latin typeface="Yu Mincho Demibold" panose="02020400000000000000" pitchFamily="18" charset="-128"/>
                <a:ea typeface="Yu Mincho Demibold" panose="02020400000000000000" pitchFamily="18" charset="-128"/>
              </a:rPr>
              <a:t>2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C555DC3C-4EC1-E278-93D0-7352046B03E8}"/>
              </a:ext>
            </a:extLst>
          </p:cNvPr>
          <p:cNvSpPr txBox="1"/>
          <p:nvPr/>
        </p:nvSpPr>
        <p:spPr>
          <a:xfrm>
            <a:off x="4800402" y="213606"/>
            <a:ext cx="31931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latin typeface="Yu Mincho Demibold" panose="02020400000000000000" pitchFamily="18" charset="-128"/>
                <a:ea typeface="Yu Mincho Demibold" panose="02020400000000000000" pitchFamily="18" charset="-128"/>
              </a:rPr>
              <a:t>3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AC5896D8-E907-B388-A4B3-8503713B4C33}"/>
              </a:ext>
            </a:extLst>
          </p:cNvPr>
          <p:cNvSpPr txBox="1"/>
          <p:nvPr/>
        </p:nvSpPr>
        <p:spPr>
          <a:xfrm>
            <a:off x="5681853" y="230080"/>
            <a:ext cx="31931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latin typeface="Yu Mincho Demibold" panose="02020400000000000000" pitchFamily="18" charset="-128"/>
                <a:ea typeface="Yu Mincho Demibold" panose="02020400000000000000" pitchFamily="18" charset="-128"/>
              </a:rPr>
              <a:t>4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352873AB-0D84-D1BA-3BA0-BCB368504B8B}"/>
              </a:ext>
            </a:extLst>
          </p:cNvPr>
          <p:cNvSpPr txBox="1"/>
          <p:nvPr/>
        </p:nvSpPr>
        <p:spPr>
          <a:xfrm>
            <a:off x="6567426" y="201248"/>
            <a:ext cx="31931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latin typeface="Yu Mincho Demibold" panose="02020400000000000000" pitchFamily="18" charset="-128"/>
                <a:ea typeface="Yu Mincho Demibold" panose="02020400000000000000" pitchFamily="18" charset="-128"/>
              </a:rPr>
              <a:t>5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F8FBA965-DF90-F664-B1D6-21D6F88469ED}"/>
              </a:ext>
            </a:extLst>
          </p:cNvPr>
          <p:cNvSpPr txBox="1"/>
          <p:nvPr/>
        </p:nvSpPr>
        <p:spPr>
          <a:xfrm>
            <a:off x="7448877" y="217722"/>
            <a:ext cx="31931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latin typeface="Yu Mincho Demibold" panose="02020400000000000000" pitchFamily="18" charset="-128"/>
                <a:ea typeface="Yu Mincho Demibold" panose="02020400000000000000" pitchFamily="18" charset="-128"/>
              </a:rPr>
              <a:t>6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739E19DC-5616-A3F8-31BB-E649CA8A54AB}"/>
              </a:ext>
            </a:extLst>
          </p:cNvPr>
          <p:cNvSpPr txBox="1"/>
          <p:nvPr/>
        </p:nvSpPr>
        <p:spPr>
          <a:xfrm>
            <a:off x="8400347" y="205365"/>
            <a:ext cx="31931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latin typeface="Yu Mincho Demibold" panose="02020400000000000000" pitchFamily="18" charset="-128"/>
                <a:ea typeface="Yu Mincho Demibold" panose="02020400000000000000" pitchFamily="18" charset="-128"/>
              </a:rPr>
              <a:t>7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BBAC7C72-83CD-36B3-B8AB-6FD02B298764}"/>
              </a:ext>
            </a:extLst>
          </p:cNvPr>
          <p:cNvSpPr txBox="1"/>
          <p:nvPr/>
        </p:nvSpPr>
        <p:spPr>
          <a:xfrm>
            <a:off x="9281798" y="221839"/>
            <a:ext cx="31931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latin typeface="Yu Mincho Demibold" panose="02020400000000000000" pitchFamily="18" charset="-128"/>
                <a:ea typeface="Yu Mincho Demibold" panose="02020400000000000000" pitchFamily="18" charset="-128"/>
              </a:rPr>
              <a:t>8</a:t>
            </a:r>
          </a:p>
        </p:txBody>
      </p:sp>
    </p:spTree>
    <p:extLst>
      <p:ext uri="{BB962C8B-B14F-4D97-AF65-F5344CB8AC3E}">
        <p14:creationId xmlns:p14="http://schemas.microsoft.com/office/powerpoint/2010/main" val="15324545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5686229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346</TotalTime>
  <Words>14</Words>
  <Application>Microsoft Macintosh PowerPoint</Application>
  <PresentationFormat>Widescreen</PresentationFormat>
  <Paragraphs>14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7" baseType="lpstr">
      <vt:lpstr>Yu Mincho Demibold</vt:lpstr>
      <vt:lpstr>Arial</vt:lpstr>
      <vt:lpstr>Calibri</vt:lpstr>
      <vt:lpstr>Calibri Light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Sloppy</dc:creator>
  <cp:lastModifiedBy>LIBM</cp:lastModifiedBy>
  <cp:revision>26</cp:revision>
  <cp:lastPrinted>2018-06-18T00:25:01Z</cp:lastPrinted>
  <dcterms:created xsi:type="dcterms:W3CDTF">2018-06-17T23:13:02Z</dcterms:created>
  <dcterms:modified xsi:type="dcterms:W3CDTF">2024-01-24T21:19:20Z</dcterms:modified>
</cp:coreProperties>
</file>